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6858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5C55"/>
    <a:srgbClr val="2724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26"/>
    <p:restoredTop sz="96405"/>
  </p:normalViewPr>
  <p:slideViewPr>
    <p:cSldViewPr snapToGrid="0" snapToObjects="1">
      <p:cViewPr varScale="1">
        <p:scale>
          <a:sx n="124" d="100"/>
          <a:sy n="124" d="100"/>
        </p:scale>
        <p:origin x="2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2" d="100"/>
          <a:sy n="122" d="100"/>
        </p:scale>
        <p:origin x="3864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7B7F9B93-FEE4-DE4F-87DE-2E27541AB0B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7392CB1-B08E-3A47-B46C-DDA39EC9DBA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ECA3A-12BC-E94C-9A38-BC288C1C66A6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2C2A389-A77A-5844-B8D2-FC6E3CEA9B8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CC55693-DE1F-894A-A76C-70C95C6C6D4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BB72A-25D0-5A4B-A484-25E53EA4E5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72227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58AA34-5075-3546-A26E-3AB851502443}" type="datetimeFigureOut">
              <a:rPr lang="fr-FR" smtClean="0"/>
              <a:t>05/12/2025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fr-FR"/>
              <a:t>Modifier les styles du texte du masque
Deuxième niveau
Troisième niveau
Quatrième niveau
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4102B5-5368-9541-933D-7620E0F1800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2959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411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230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B0CF787C-4AFA-19C2-17F1-43E5D34833E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6858000" cy="6858000"/>
          </a:xfrm>
          <a:prstGeom prst="rect">
            <a:avLst/>
          </a:prstGeom>
        </p:spPr>
      </p:pic>
      <p:sp>
        <p:nvSpPr>
          <p:cNvPr id="5" name="Espace réservé pour une image  4">
            <a:extLst>
              <a:ext uri="{FF2B5EF4-FFF2-40B4-BE49-F238E27FC236}">
                <a16:creationId xmlns:a16="http://schemas.microsoft.com/office/drawing/2014/main" id="{7F4288D1-4442-49EC-050C-72A1F69E5E9F}"/>
              </a:ext>
            </a:extLst>
          </p:cNvPr>
          <p:cNvSpPr>
            <a:spLocks noGrp="1"/>
          </p:cNvSpPr>
          <p:nvPr>
            <p:ph type="pic" sz="quarter" idx="4294967295"/>
          </p:nvPr>
        </p:nvSpPr>
        <p:spPr>
          <a:xfrm>
            <a:off x="459399" y="5977117"/>
            <a:ext cx="2185830" cy="616751"/>
          </a:xfrm>
          <a:prstGeom prst="rect">
            <a:avLst/>
          </a:prstGeom>
        </p:spPr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F8E3F552-A1DE-E09D-BC43-0DB4BD5DACA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2820079" y="5977117"/>
            <a:ext cx="1732497" cy="616750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44217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0</Words>
  <Application>Microsoft Macintosh PowerPoint</Application>
  <PresentationFormat>Personnalisé</PresentationFormat>
  <Paragraphs>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Microsoft Office User</dc:creator>
  <cp:keywords/>
  <dc:description/>
  <cp:lastModifiedBy>pauline</cp:lastModifiedBy>
  <cp:revision>24</cp:revision>
  <dcterms:created xsi:type="dcterms:W3CDTF">2023-02-07T10:32:22Z</dcterms:created>
  <dcterms:modified xsi:type="dcterms:W3CDTF">2025-12-05T14:38:17Z</dcterms:modified>
  <cp:category/>
</cp:coreProperties>
</file>